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00" Target="slides/slide95.xml" Type="http://schemas.openxmlformats.org/officeDocument/2006/relationships/slide"/>
  <Relationship Id="rId101" Target="slides/slide96.xml" Type="http://schemas.openxmlformats.org/officeDocument/2006/relationships/slide"/>
  <Relationship Id="rId102" Target="slides/slide97.xml" Type="http://schemas.openxmlformats.org/officeDocument/2006/relationships/slide"/>
  <Relationship Id="rId103" Target="slides/slide98.xml" Type="http://schemas.openxmlformats.org/officeDocument/2006/relationships/slide"/>
  <Relationship Id="rId104" Target="slides/slide99.xml" Type="http://schemas.openxmlformats.org/officeDocument/2006/relationships/slide"/>
  <Relationship Id="rId105" Target="slides/slide100.xml" Type="http://schemas.openxmlformats.org/officeDocument/2006/relationships/slide"/>
  <Relationship Id="rId106" Target="slides/slide101.xml" Type="http://schemas.openxmlformats.org/officeDocument/2006/relationships/slide"/>
  <Relationship Id="rId107" Target="slides/slide102.xml" Type="http://schemas.openxmlformats.org/officeDocument/2006/relationships/slide"/>
  <Relationship Id="rId108" Target="slides/slide103.xml" Type="http://schemas.openxmlformats.org/officeDocument/2006/relationships/slide"/>
  <Relationship Id="rId109" Target="slides/slide104.xml" Type="http://schemas.openxmlformats.org/officeDocument/2006/relationships/slide"/>
  <Relationship Id="rId11" Target="slides/slide6.xml" Type="http://schemas.openxmlformats.org/officeDocument/2006/relationships/slide"/>
  <Relationship Id="rId110" Target="slides/slide105.xml" Type="http://schemas.openxmlformats.org/officeDocument/2006/relationships/slide"/>
  <Relationship Id="rId111" Target="slides/slide106.xml" Type="http://schemas.openxmlformats.org/officeDocument/2006/relationships/slide"/>
  <Relationship Id="rId112" Target="slides/slide107.xml" Type="http://schemas.openxmlformats.org/officeDocument/2006/relationships/slide"/>
  <Relationship Id="rId113" Target="slides/slide108.xml" Type="http://schemas.openxmlformats.org/officeDocument/2006/relationships/slide"/>
  <Relationship Id="rId114" Target="slides/slide109.xml" Type="http://schemas.openxmlformats.org/officeDocument/2006/relationships/slide"/>
  <Relationship Id="rId115" Target="slides/slide110.xml" Type="http://schemas.openxmlformats.org/officeDocument/2006/relationships/slide"/>
  <Relationship Id="rId116" Target="slides/slide111.xml" Type="http://schemas.openxmlformats.org/officeDocument/2006/relationships/slide"/>
  <Relationship Id="rId117" Target="slides/slide112.xml" Type="http://schemas.openxmlformats.org/officeDocument/2006/relationships/slide"/>
  <Relationship Id="rId118" Target="slides/slide113.xml" Type="http://schemas.openxmlformats.org/officeDocument/2006/relationships/slide"/>
  <Relationship Id="rId119" Target="slides/slide114.xml" Type="http://schemas.openxmlformats.org/officeDocument/2006/relationships/slide"/>
  <Relationship Id="rId12" Target="slides/slide7.xml" Type="http://schemas.openxmlformats.org/officeDocument/2006/relationships/slide"/>
  <Relationship Id="rId120" Target="slides/slide115.xml" Type="http://schemas.openxmlformats.org/officeDocument/2006/relationships/slide"/>
  <Relationship Id="rId121" Target="slides/slide116.xml" Type="http://schemas.openxmlformats.org/officeDocument/2006/relationships/slide"/>
  <Relationship Id="rId122" Target="slides/slide117.xml" Type="http://schemas.openxmlformats.org/officeDocument/2006/relationships/slide"/>
  <Relationship Id="rId123" Target="slides/slide118.xml" Type="http://schemas.openxmlformats.org/officeDocument/2006/relationships/slide"/>
  <Relationship Id="rId124" Target="slides/slide119.xml" Type="http://schemas.openxmlformats.org/officeDocument/2006/relationships/slide"/>
  <Relationship Id="rId125" Target="slides/slide120.xml" Type="http://schemas.openxmlformats.org/officeDocument/2006/relationships/slide"/>
  <Relationship Id="rId126" Target="slides/slide121.xml" Type="http://schemas.openxmlformats.org/officeDocument/2006/relationships/slide"/>
  <Relationship Id="rId127" Target="slides/slide122.xml" Type="http://schemas.openxmlformats.org/officeDocument/2006/relationships/slide"/>
  <Relationship Id="rId128" Target="slides/slide123.xml" Type="http://schemas.openxmlformats.org/officeDocument/2006/relationships/slide"/>
  <Relationship Id="rId129" Target="slides/slide124.xml" Type="http://schemas.openxmlformats.org/officeDocument/2006/relationships/slide"/>
  <Relationship Id="rId13" Target="slides/slide8.xml" Type="http://schemas.openxmlformats.org/officeDocument/2006/relationships/slide"/>
  <Relationship Id="rId130" Target="slides/slide125.xml" Type="http://schemas.openxmlformats.org/officeDocument/2006/relationships/slide"/>
  <Relationship Id="rId131" Target="slides/slide126.xml" Type="http://schemas.openxmlformats.org/officeDocument/2006/relationships/slide"/>
  <Relationship Id="rId132" Target="slides/slide127.xml" Type="http://schemas.openxmlformats.org/officeDocument/2006/relationships/slide"/>
  <Relationship Id="rId133" Target="slides/slide128.xml" Type="http://schemas.openxmlformats.org/officeDocument/2006/relationships/slide"/>
  <Relationship Id="rId134" Target="slides/slide129.xml" Type="http://schemas.openxmlformats.org/officeDocument/2006/relationships/slide"/>
  <Relationship Id="rId135" Target="slides/slide130.xml" Type="http://schemas.openxmlformats.org/officeDocument/2006/relationships/slide"/>
  <Relationship Id="rId136" Target="slides/slide131.xml" Type="http://schemas.openxmlformats.org/officeDocument/2006/relationships/slide"/>
  <Relationship Id="rId137" Target="slides/slide132.xml" Type="http://schemas.openxmlformats.org/officeDocument/2006/relationships/slide"/>
  <Relationship Id="rId138" Target="slides/slide133.xml" Type="http://schemas.openxmlformats.org/officeDocument/2006/relationships/slide"/>
  <Relationship Id="rId139" Target="slides/slide134.xml" Type="http://schemas.openxmlformats.org/officeDocument/2006/relationships/slide"/>
  <Relationship Id="rId14" Target="slides/slide9.xml" Type="http://schemas.openxmlformats.org/officeDocument/2006/relationships/slide"/>
  <Relationship Id="rId140" Target="slides/slide135.xml" Type="http://schemas.openxmlformats.org/officeDocument/2006/relationships/slide"/>
  <Relationship Id="rId141" Target="slides/slide136.xml" Type="http://schemas.openxmlformats.org/officeDocument/2006/relationships/slide"/>
  <Relationship Id="rId142" Target="slides/slide137.xml" Type="http://schemas.openxmlformats.org/officeDocument/2006/relationships/slide"/>
  <Relationship Id="rId143" Target="slides/slide138.xml" Type="http://schemas.openxmlformats.org/officeDocument/2006/relationships/slide"/>
  <Relationship Id="rId144" Target="slides/slide139.xml" Type="http://schemas.openxmlformats.org/officeDocument/2006/relationships/slide"/>
  <Relationship Id="rId145" Target="slides/slide140.xml" Type="http://schemas.openxmlformats.org/officeDocument/2006/relationships/slide"/>
  <Relationship Id="rId146" Target="slides/slide141.xml" Type="http://schemas.openxmlformats.org/officeDocument/2006/relationships/slide"/>
  <Relationship Id="rId147" Target="slides/slide142.xml" Type="http://schemas.openxmlformats.org/officeDocument/2006/relationships/slide"/>
  <Relationship Id="rId148" Target="slides/slide143.xml" Type="http://schemas.openxmlformats.org/officeDocument/2006/relationships/slide"/>
  <Relationship Id="rId149" Target="slides/slide144.xml" Type="http://schemas.openxmlformats.org/officeDocument/2006/relationships/slide"/>
  <Relationship Id="rId15" Target="slides/slide10.xml" Type="http://schemas.openxmlformats.org/officeDocument/2006/relationships/slide"/>
  <Relationship Id="rId150" Target="slides/slide145.xml" Type="http://schemas.openxmlformats.org/officeDocument/2006/relationships/slide"/>
  <Relationship Id="rId151" Target="slides/slide146.xml" Type="http://schemas.openxmlformats.org/officeDocument/2006/relationships/slide"/>
  <Relationship Id="rId152" Target="slides/slide147.xml" Type="http://schemas.openxmlformats.org/officeDocument/2006/relationships/slide"/>
  <Relationship Id="rId153" Target="slides/slide148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48" Target="slides/slide43.xml" Type="http://schemas.openxmlformats.org/officeDocument/2006/relationships/slide"/>
  <Relationship Id="rId49" Target="slides/slide44.xml" Type="http://schemas.openxmlformats.org/officeDocument/2006/relationships/slide"/>
  <Relationship Id="rId5" Target="tableStyles.xml" Type="http://schemas.openxmlformats.org/officeDocument/2006/relationships/tableStyles"/>
  <Relationship Id="rId50" Target="slides/slide45.xml" Type="http://schemas.openxmlformats.org/officeDocument/2006/relationships/slide"/>
  <Relationship Id="rId51" Target="slides/slide46.xml" Type="http://schemas.openxmlformats.org/officeDocument/2006/relationships/slide"/>
  <Relationship Id="rId52" Target="slides/slide47.xml" Type="http://schemas.openxmlformats.org/officeDocument/2006/relationships/slide"/>
  <Relationship Id="rId53" Target="slides/slide48.xml" Type="http://schemas.openxmlformats.org/officeDocument/2006/relationships/slide"/>
  <Relationship Id="rId54" Target="slides/slide49.xml" Type="http://schemas.openxmlformats.org/officeDocument/2006/relationships/slide"/>
  <Relationship Id="rId55" Target="slides/slide50.xml" Type="http://schemas.openxmlformats.org/officeDocument/2006/relationships/slide"/>
  <Relationship Id="rId56" Target="slides/slide51.xml" Type="http://schemas.openxmlformats.org/officeDocument/2006/relationships/slide"/>
  <Relationship Id="rId57" Target="slides/slide52.xml" Type="http://schemas.openxmlformats.org/officeDocument/2006/relationships/slide"/>
  <Relationship Id="rId58" Target="slides/slide53.xml" Type="http://schemas.openxmlformats.org/officeDocument/2006/relationships/slide"/>
  <Relationship Id="rId59" Target="slides/slide54.xml" Type="http://schemas.openxmlformats.org/officeDocument/2006/relationships/slide"/>
  <Relationship Id="rId6" Target="slides/slide1.xml" Type="http://schemas.openxmlformats.org/officeDocument/2006/relationships/slide"/>
  <Relationship Id="rId60" Target="slides/slide55.xml" Type="http://schemas.openxmlformats.org/officeDocument/2006/relationships/slide"/>
  <Relationship Id="rId61" Target="slides/slide56.xml" Type="http://schemas.openxmlformats.org/officeDocument/2006/relationships/slide"/>
  <Relationship Id="rId62" Target="slides/slide57.xml" Type="http://schemas.openxmlformats.org/officeDocument/2006/relationships/slide"/>
  <Relationship Id="rId63" Target="slides/slide58.xml" Type="http://schemas.openxmlformats.org/officeDocument/2006/relationships/slide"/>
  <Relationship Id="rId64" Target="slides/slide59.xml" Type="http://schemas.openxmlformats.org/officeDocument/2006/relationships/slide"/>
  <Relationship Id="rId65" Target="slides/slide60.xml" Type="http://schemas.openxmlformats.org/officeDocument/2006/relationships/slide"/>
  <Relationship Id="rId66" Target="slides/slide61.xml" Type="http://schemas.openxmlformats.org/officeDocument/2006/relationships/slide"/>
  <Relationship Id="rId67" Target="slides/slide62.xml" Type="http://schemas.openxmlformats.org/officeDocument/2006/relationships/slide"/>
  <Relationship Id="rId68" Target="slides/slide63.xml" Type="http://schemas.openxmlformats.org/officeDocument/2006/relationships/slide"/>
  <Relationship Id="rId69" Target="slides/slide64.xml" Type="http://schemas.openxmlformats.org/officeDocument/2006/relationships/slide"/>
  <Relationship Id="rId7" Target="slides/slide2.xml" Type="http://schemas.openxmlformats.org/officeDocument/2006/relationships/slide"/>
  <Relationship Id="rId70" Target="slides/slide65.xml" Type="http://schemas.openxmlformats.org/officeDocument/2006/relationships/slide"/>
  <Relationship Id="rId71" Target="slides/slide66.xml" Type="http://schemas.openxmlformats.org/officeDocument/2006/relationships/slide"/>
  <Relationship Id="rId72" Target="slides/slide67.xml" Type="http://schemas.openxmlformats.org/officeDocument/2006/relationships/slide"/>
  <Relationship Id="rId73" Target="slides/slide68.xml" Type="http://schemas.openxmlformats.org/officeDocument/2006/relationships/slide"/>
  <Relationship Id="rId74" Target="slides/slide69.xml" Type="http://schemas.openxmlformats.org/officeDocument/2006/relationships/slide"/>
  <Relationship Id="rId75" Target="slides/slide70.xml" Type="http://schemas.openxmlformats.org/officeDocument/2006/relationships/slide"/>
  <Relationship Id="rId76" Target="slides/slide71.xml" Type="http://schemas.openxmlformats.org/officeDocument/2006/relationships/slide"/>
  <Relationship Id="rId77" Target="slides/slide72.xml" Type="http://schemas.openxmlformats.org/officeDocument/2006/relationships/slide"/>
  <Relationship Id="rId78" Target="slides/slide73.xml" Type="http://schemas.openxmlformats.org/officeDocument/2006/relationships/slide"/>
  <Relationship Id="rId79" Target="slides/slide74.xml" Type="http://schemas.openxmlformats.org/officeDocument/2006/relationships/slide"/>
  <Relationship Id="rId8" Target="slides/slide3.xml" Type="http://schemas.openxmlformats.org/officeDocument/2006/relationships/slide"/>
  <Relationship Id="rId80" Target="slides/slide75.xml" Type="http://schemas.openxmlformats.org/officeDocument/2006/relationships/slide"/>
  <Relationship Id="rId81" Target="slides/slide76.xml" Type="http://schemas.openxmlformats.org/officeDocument/2006/relationships/slide"/>
  <Relationship Id="rId82" Target="slides/slide77.xml" Type="http://schemas.openxmlformats.org/officeDocument/2006/relationships/slide"/>
  <Relationship Id="rId83" Target="slides/slide78.xml" Type="http://schemas.openxmlformats.org/officeDocument/2006/relationships/slide"/>
  <Relationship Id="rId84" Target="slides/slide79.xml" Type="http://schemas.openxmlformats.org/officeDocument/2006/relationships/slide"/>
  <Relationship Id="rId85" Target="slides/slide80.xml" Type="http://schemas.openxmlformats.org/officeDocument/2006/relationships/slide"/>
  <Relationship Id="rId86" Target="slides/slide81.xml" Type="http://schemas.openxmlformats.org/officeDocument/2006/relationships/slide"/>
  <Relationship Id="rId87" Target="slides/slide82.xml" Type="http://schemas.openxmlformats.org/officeDocument/2006/relationships/slide"/>
  <Relationship Id="rId88" Target="slides/slide83.xml" Type="http://schemas.openxmlformats.org/officeDocument/2006/relationships/slide"/>
  <Relationship Id="rId89" Target="slides/slide84.xml" Type="http://schemas.openxmlformats.org/officeDocument/2006/relationships/slide"/>
  <Relationship Id="rId9" Target="slides/slide4.xml" Type="http://schemas.openxmlformats.org/officeDocument/2006/relationships/slide"/>
  <Relationship Id="rId90" Target="slides/slide85.xml" Type="http://schemas.openxmlformats.org/officeDocument/2006/relationships/slide"/>
  <Relationship Id="rId91" Target="slides/slide86.xml" Type="http://schemas.openxmlformats.org/officeDocument/2006/relationships/slide"/>
  <Relationship Id="rId92" Target="slides/slide87.xml" Type="http://schemas.openxmlformats.org/officeDocument/2006/relationships/slide"/>
  <Relationship Id="rId93" Target="slides/slide88.xml" Type="http://schemas.openxmlformats.org/officeDocument/2006/relationships/slide"/>
  <Relationship Id="rId94" Target="slides/slide89.xml" Type="http://schemas.openxmlformats.org/officeDocument/2006/relationships/slide"/>
  <Relationship Id="rId95" Target="slides/slide90.xml" Type="http://schemas.openxmlformats.org/officeDocument/2006/relationships/slide"/>
  <Relationship Id="rId96" Target="slides/slide91.xml" Type="http://schemas.openxmlformats.org/officeDocument/2006/relationships/slide"/>
  <Relationship Id="rId97" Target="slides/slide92.xml" Type="http://schemas.openxmlformats.org/officeDocument/2006/relationships/slide"/>
  <Relationship Id="rId98" Target="slides/slide93.xml" Type="http://schemas.openxmlformats.org/officeDocument/2006/relationships/slide"/>
  <Relationship Id="rId99" Target="slides/slide9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cc543f5-c7da-41fc-852d-a342d3f4b6e4.png" Type="http://schemas.openxmlformats.org/officeDocument/2006/relationships/image"/>
</Relationships>

</file>

<file path=ppt/slides/_rels/slide10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ffbce4c-e410-4390-b48f-e73de3b7ca84.png" Type="http://schemas.openxmlformats.org/officeDocument/2006/relationships/image"/>
</Relationships>

</file>

<file path=ppt/slides/_rels/slide10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9313e8c-24be-459d-b550-537d875e8b66.png" Type="http://schemas.openxmlformats.org/officeDocument/2006/relationships/image"/>
</Relationships>

</file>

<file path=ppt/slides/_rels/slide10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93ada10-47a0-490e-867b-b23956c808a9.png" Type="http://schemas.openxmlformats.org/officeDocument/2006/relationships/image"/>
</Relationships>

</file>

<file path=ppt/slides/_rels/slide10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aa74b4f-62f4-45ef-a68d-1f2b8ee21a50.png" Type="http://schemas.openxmlformats.org/officeDocument/2006/relationships/image"/>
</Relationships>

</file>

<file path=ppt/slides/_rels/slide10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bae1c24-fd7f-4533-b10e-d88a7402b774.png" Type="http://schemas.openxmlformats.org/officeDocument/2006/relationships/image"/>
</Relationships>

</file>

<file path=ppt/slides/_rels/slide10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739a8b7-d118-4e89-b7c1-deaefef7daa3.png" Type="http://schemas.openxmlformats.org/officeDocument/2006/relationships/image"/>
</Relationships>

</file>

<file path=ppt/slides/_rels/slide10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01326fc-8caf-45c3-ac12-993c4f12ec0e.png" Type="http://schemas.openxmlformats.org/officeDocument/2006/relationships/image"/>
</Relationships>

</file>

<file path=ppt/slides/_rels/slide10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56db353-c5f1-48a1-9cfc-7ebc8dfd33a4.png" Type="http://schemas.openxmlformats.org/officeDocument/2006/relationships/image"/>
</Relationships>

</file>

<file path=ppt/slides/_rels/slide10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9665ce3-7b9a-4f7f-a301-a8690bc59c27.png" Type="http://schemas.openxmlformats.org/officeDocument/2006/relationships/image"/>
</Relationships>

</file>

<file path=ppt/slides/_rels/slide10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a561803-e9ea-4d3a-8c01-c07e66db96ba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c8f46f2-df26-4673-b4d2-44504e290513.png" Type="http://schemas.openxmlformats.org/officeDocument/2006/relationships/image"/>
</Relationships>

</file>

<file path=ppt/slides/_rels/slide1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8a6909b-2b44-4425-a395-381767512a81.png" Type="http://schemas.openxmlformats.org/officeDocument/2006/relationships/image"/>
</Relationships>

</file>

<file path=ppt/slides/_rels/slide1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4a16b99-8350-4df3-9a5d-872454e0a09f.png" Type="http://schemas.openxmlformats.org/officeDocument/2006/relationships/image"/>
</Relationships>

</file>

<file path=ppt/slides/_rels/slide1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0b4f70b-0cf0-425e-9c3e-dc55c5cef5a7.png" Type="http://schemas.openxmlformats.org/officeDocument/2006/relationships/image"/>
</Relationships>

</file>

<file path=ppt/slides/_rels/slide1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d6435ea-90a2-4151-8a62-9d59fcc07598.png" Type="http://schemas.openxmlformats.org/officeDocument/2006/relationships/image"/>
</Relationships>

</file>

<file path=ppt/slides/_rels/slide1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ccd7aa1-aaf5-4801-8494-2d8b59bd5e79.png" Type="http://schemas.openxmlformats.org/officeDocument/2006/relationships/image"/>
</Relationships>

</file>

<file path=ppt/slides/_rels/slide1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ef3b1a5-0e55-449c-ad27-52ea518c4a71.png" Type="http://schemas.openxmlformats.org/officeDocument/2006/relationships/image"/>
</Relationships>

</file>

<file path=ppt/slides/_rels/slide1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dea7f32-dc2f-427a-af12-98e750acffbc.png" Type="http://schemas.openxmlformats.org/officeDocument/2006/relationships/image"/>
</Relationships>

</file>

<file path=ppt/slides/_rels/slide1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06bb2d5-754d-4524-b9e2-811e4e9dfba0.png" Type="http://schemas.openxmlformats.org/officeDocument/2006/relationships/image"/>
</Relationships>

</file>

<file path=ppt/slides/_rels/slide1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57ef94c-ac73-4fe8-9157-7db1c947527f.png" Type="http://schemas.openxmlformats.org/officeDocument/2006/relationships/image"/>
</Relationships>

</file>

<file path=ppt/slides/_rels/slide1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571f0e2-f22b-4df9-9b85-b27a9e5da804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af2abd4-6450-47f0-a646-de8a84fc2fed.png" Type="http://schemas.openxmlformats.org/officeDocument/2006/relationships/image"/>
</Relationships>

</file>

<file path=ppt/slides/_rels/slide1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f744ab5-0395-4603-bce6-d65979e402a2.png" Type="http://schemas.openxmlformats.org/officeDocument/2006/relationships/image"/>
</Relationships>

</file>

<file path=ppt/slides/_rels/slide1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1b18244-ca45-460d-b053-ebb976d1e370.png" Type="http://schemas.openxmlformats.org/officeDocument/2006/relationships/image"/>
</Relationships>

</file>

<file path=ppt/slides/_rels/slide1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5d18a66-2c14-4ebc-9e48-4f87f94913ad.png" Type="http://schemas.openxmlformats.org/officeDocument/2006/relationships/image"/>
</Relationships>

</file>

<file path=ppt/slides/_rels/slide1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d7b77a5-3bc9-4370-8cef-c1add5d4988c.png" Type="http://schemas.openxmlformats.org/officeDocument/2006/relationships/image"/>
</Relationships>

</file>

<file path=ppt/slides/_rels/slide1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77d7747-d3d2-439d-8d2c-1821882635af.png" Type="http://schemas.openxmlformats.org/officeDocument/2006/relationships/image"/>
</Relationships>

</file>

<file path=ppt/slides/_rels/slide1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d53b366-88fb-44b0-8392-e1e72ca2f2dd.png" Type="http://schemas.openxmlformats.org/officeDocument/2006/relationships/image"/>
</Relationships>

</file>

<file path=ppt/slides/_rels/slide1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2474400-7e31-4191-8153-ce46dac049ed.png" Type="http://schemas.openxmlformats.org/officeDocument/2006/relationships/image"/>
</Relationships>

</file>

<file path=ppt/slides/_rels/slide1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44e5371-5e05-43eb-a041-322594474bcb.png" Type="http://schemas.openxmlformats.org/officeDocument/2006/relationships/image"/>
</Relationships>

</file>

<file path=ppt/slides/_rels/slide1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5e67239-8820-4ca0-bfec-8130e3845d88.png" Type="http://schemas.openxmlformats.org/officeDocument/2006/relationships/image"/>
</Relationships>

</file>

<file path=ppt/slides/_rels/slide1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11c105f-b7be-43da-aefb-77616bb5a274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13f1338-e916-48a1-b7e0-02838b3d1656.png" Type="http://schemas.openxmlformats.org/officeDocument/2006/relationships/image"/>
</Relationships>

</file>

<file path=ppt/slides/_rels/slide1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cc182d9-858c-4c03-8b0e-01e453b3a4ef.png" Type="http://schemas.openxmlformats.org/officeDocument/2006/relationships/image"/>
</Relationships>

</file>

<file path=ppt/slides/_rels/slide1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e0d654c-9af4-437b-b674-396dd75af276.png" Type="http://schemas.openxmlformats.org/officeDocument/2006/relationships/image"/>
</Relationships>

</file>

<file path=ppt/slides/_rels/slide1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9497e1a-f277-44cf-9f3d-85ce4d214c29.png" Type="http://schemas.openxmlformats.org/officeDocument/2006/relationships/image"/>
</Relationships>

</file>

<file path=ppt/slides/_rels/slide1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63d9fe1-7960-45c0-9f6e-e168bf67854e.png" Type="http://schemas.openxmlformats.org/officeDocument/2006/relationships/image"/>
</Relationships>

</file>

<file path=ppt/slides/_rels/slide1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d613966-b994-4d2f-844d-cbc5a067c20b.png" Type="http://schemas.openxmlformats.org/officeDocument/2006/relationships/image"/>
</Relationships>

</file>

<file path=ppt/slides/_rels/slide1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7edf1d7-cc74-4302-8f64-fcee4d145101.png" Type="http://schemas.openxmlformats.org/officeDocument/2006/relationships/image"/>
</Relationships>

</file>

<file path=ppt/slides/_rels/slide1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a37aec4-ca8f-4cfb-969b-3360868d318b.png" Type="http://schemas.openxmlformats.org/officeDocument/2006/relationships/image"/>
</Relationships>

</file>

<file path=ppt/slides/_rels/slide1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f0a432e-85ca-4156-8c76-fc169eb37382.png" Type="http://schemas.openxmlformats.org/officeDocument/2006/relationships/image"/>
</Relationships>

</file>

<file path=ppt/slides/_rels/slide1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c0b1fb1-5ee3-4a8a-bc06-5f795312097f.png" Type="http://schemas.openxmlformats.org/officeDocument/2006/relationships/image"/>
</Relationships>

</file>

<file path=ppt/slides/_rels/slide1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533ba35-3402-4685-b9b6-5edf994880d7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f1f0ab6-7e5f-498c-9748-9b29f9dfd656.png" Type="http://schemas.openxmlformats.org/officeDocument/2006/relationships/image"/>
</Relationships>

</file>

<file path=ppt/slides/_rels/slide1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d4fbe45-ec8f-4b87-9132-a5d8de486467.png" Type="http://schemas.openxmlformats.org/officeDocument/2006/relationships/image"/>
</Relationships>

</file>

<file path=ppt/slides/_rels/slide1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bf579a0-b3a2-4513-bc85-b3852ea41a24.png" Type="http://schemas.openxmlformats.org/officeDocument/2006/relationships/image"/>
</Relationships>

</file>

<file path=ppt/slides/_rels/slide1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bd188ce-5f9d-4f99-84f8-ca879f3c6db7.png" Type="http://schemas.openxmlformats.org/officeDocument/2006/relationships/image"/>
</Relationships>

</file>

<file path=ppt/slides/_rels/slide1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e386fd9-e9e9-41a2-85c2-9db8e74a2665.png" Type="http://schemas.openxmlformats.org/officeDocument/2006/relationships/image"/>
</Relationships>

</file>

<file path=ppt/slides/_rels/slide1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f7bcbda-fe4c-4230-a797-1410b9840b88.png" Type="http://schemas.openxmlformats.org/officeDocument/2006/relationships/image"/>
</Relationships>

</file>

<file path=ppt/slides/_rels/slide1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5420a96-0e6f-4f53-be36-5d2451cc3532.png" Type="http://schemas.openxmlformats.org/officeDocument/2006/relationships/image"/>
</Relationships>

</file>

<file path=ppt/slides/_rels/slide1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4bc4833-8214-479d-aafa-2576a806595d.png" Type="http://schemas.openxmlformats.org/officeDocument/2006/relationships/image"/>
</Relationships>

</file>

<file path=ppt/slides/_rels/slide1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fc4aad8-06ab-4125-a3e0-f8adb990944a.png" Type="http://schemas.openxmlformats.org/officeDocument/2006/relationships/image"/>
</Relationships>

</file>

<file path=ppt/slides/_rels/slide1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417b55f-205f-4feb-b454-a989798a5b48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02ec595-554b-4703-8472-5cf140fb039c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b2b7df3-f3be-4bc1-a0f8-d7fc56d86b0e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a3c7697-481a-4bec-b3c9-b42d01280782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7736318-e331-4ba4-accc-a170ab9712a5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9844371-1322-4d9d-ab7a-bc29445d2ecd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e3eee94-2eb3-4f5c-ade6-bf5ea9a06e48.png" Type="http://schemas.openxmlformats.org/officeDocument/2006/relationships/image"/>
</Relationships>

</file>

<file path=ppt/slides/_rels/slide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2ac640c-cfdf-401d-9f4d-4ea009475f63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caf9b3f-0660-47c5-a60a-6a7f35a0d656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6e4c767-1c28-4971-a578-eefa82881321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74fca36-a9a2-4f69-903c-803c4ef303ca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03881f3-99b0-4086-9ba3-38cd629eae84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300dc2d-2a80-48bc-814d-62bcc2b264dc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3bb0a75-5815-48c8-8d35-fd23742ad993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a703372-42ad-4bed-b460-1467f3600b6d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e1b2146-a323-4ce8-bab8-be6378e4cc87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45d6481-f878-4020-a773-c4d2815f93f3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5c47b51-7f14-4d5f-b40e-4e2615ae6579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8463a72-9f7a-477d-88ae-a114733695e9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ebb5805-b3ac-4ddf-9add-f9ddf82910a9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44f900e-dbd2-4514-8b58-31535b4f7fd5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a0cabb0-5516-49c1-b81e-4be526d3de90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8ac092b-5a50-44db-b1a6-acdb420896d3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aea9dcc-93a1-4124-b01b-374142c37622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a0a0356-8394-4d7b-8b00-a3fbf08e7f7d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ffaa47c-2a3b-4852-b914-d2da97fdd068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7ff7e01-d3b6-4b4a-a28c-a6001e302756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3e1c9b2-be56-4656-a7ce-231068a01b72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6b60583-da1f-45df-9b71-97ad28f48aec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5faacc3-1dd6-44fa-8397-a0b8ca568ace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ce060da-d552-4ce9-8413-308c9068ef2a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8af40ec-a177-4c9e-a59d-7abcb447a8a3.png" Type="http://schemas.openxmlformats.org/officeDocument/2006/relationships/image"/>
</Relationships>

</file>

<file path=ppt/slides/_rels/slide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a7077f1-e609-411d-aab1-513e661f5933.png" Type="http://schemas.openxmlformats.org/officeDocument/2006/relationships/image"/>
</Relationships>

</file>

<file path=ppt/slides/_rels/slide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76fbb64-252e-43a7-baeb-1ee3f67d559e.png" Type="http://schemas.openxmlformats.org/officeDocument/2006/relationships/image"/>
</Relationships>

</file>

<file path=ppt/slides/_rels/slide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961f7c2-04c5-4421-a05b-427b59b91b66.png" Type="http://schemas.openxmlformats.org/officeDocument/2006/relationships/image"/>
</Relationships>

</file>

<file path=ppt/slides/_rels/slide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d114061-43de-4557-a9df-6d0053d88253.png" Type="http://schemas.openxmlformats.org/officeDocument/2006/relationships/image"/>
</Relationships>

</file>

<file path=ppt/slides/_rels/slide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96156a8-889f-428c-ad37-df5b2131bdbf.png" Type="http://schemas.openxmlformats.org/officeDocument/2006/relationships/image"/>
</Relationships>

</file>

<file path=ppt/slides/_rels/slide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3923940-d46e-4057-8a8f-22a555a03dad.png" Type="http://schemas.openxmlformats.org/officeDocument/2006/relationships/image"/>
</Relationships>

</file>

<file path=ppt/slides/_rels/slide4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ee3f87e-d3c2-475e-9d30-6d9ef068d784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e40ff4b-f6c6-4a38-8439-3dc7eb62b69f.png" Type="http://schemas.openxmlformats.org/officeDocument/2006/relationships/image"/>
</Relationships>

</file>

<file path=ppt/slides/_rels/slide5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39e8f98-289a-49af-a7c5-221ed6b96bb8.png" Type="http://schemas.openxmlformats.org/officeDocument/2006/relationships/image"/>
</Relationships>

</file>

<file path=ppt/slides/_rels/slide5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37d00ce-c571-4b88-9279-a3b6b537c0c1.png" Type="http://schemas.openxmlformats.org/officeDocument/2006/relationships/image"/>
</Relationships>

</file>

<file path=ppt/slides/_rels/slide5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41cb390-f2c6-49bd-8a8e-5d6b2dd65468.png" Type="http://schemas.openxmlformats.org/officeDocument/2006/relationships/image"/>
</Relationships>

</file>

<file path=ppt/slides/_rels/slide5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70f3e97-8fcd-4e00-8f30-1930cf651bec.png" Type="http://schemas.openxmlformats.org/officeDocument/2006/relationships/image"/>
</Relationships>

</file>

<file path=ppt/slides/_rels/slide5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62c6393-3f63-4300-b175-92378c250286.png" Type="http://schemas.openxmlformats.org/officeDocument/2006/relationships/image"/>
</Relationships>

</file>

<file path=ppt/slides/_rels/slide5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d1467b3-1495-466a-a343-a0e96f90ea49.png" Type="http://schemas.openxmlformats.org/officeDocument/2006/relationships/image"/>
</Relationships>

</file>

<file path=ppt/slides/_rels/slide5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19075fb-9726-48f3-8e9a-108eafdcb17c.png" Type="http://schemas.openxmlformats.org/officeDocument/2006/relationships/image"/>
</Relationships>

</file>

<file path=ppt/slides/_rels/slide5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620a802-13a1-4112-a90c-b944d22d6534.png" Type="http://schemas.openxmlformats.org/officeDocument/2006/relationships/image"/>
</Relationships>

</file>

<file path=ppt/slides/_rels/slide5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be5a6b9-72fc-4242-a235-7468bd997c8b.png" Type="http://schemas.openxmlformats.org/officeDocument/2006/relationships/image"/>
</Relationships>

</file>

<file path=ppt/slides/_rels/slide5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f65aca1-95a2-4611-9868-33cb34f30451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0939edc-fd10-4b35-b7cb-d05e370643c4.png" Type="http://schemas.openxmlformats.org/officeDocument/2006/relationships/image"/>
</Relationships>

</file>

<file path=ppt/slides/_rels/slide6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566ae93-eb30-4362-a667-24ade21a3b23.png" Type="http://schemas.openxmlformats.org/officeDocument/2006/relationships/image"/>
</Relationships>

</file>

<file path=ppt/slides/_rels/slide6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4972c44-985b-4a4b-a767-aae7f900cb0a.png" Type="http://schemas.openxmlformats.org/officeDocument/2006/relationships/image"/>
</Relationships>

</file>

<file path=ppt/slides/_rels/slide6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e4653c6-e8bf-4f34-9514-5d60b2005d8a.png" Type="http://schemas.openxmlformats.org/officeDocument/2006/relationships/image"/>
</Relationships>

</file>

<file path=ppt/slides/_rels/slide6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21e27ef-b9fb-4dbf-9a6b-9d40aa49755a.png" Type="http://schemas.openxmlformats.org/officeDocument/2006/relationships/image"/>
</Relationships>

</file>

<file path=ppt/slides/_rels/slide6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d73217d-abaf-4f29-9dd6-5238a80ecdc3.png" Type="http://schemas.openxmlformats.org/officeDocument/2006/relationships/image"/>
</Relationships>

</file>

<file path=ppt/slides/_rels/slide6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417200c-669f-451f-bf0f-a1dfa42048b3.png" Type="http://schemas.openxmlformats.org/officeDocument/2006/relationships/image"/>
</Relationships>

</file>

<file path=ppt/slides/_rels/slide6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37c7310-0077-4ffa-984a-5d811754ba09.png" Type="http://schemas.openxmlformats.org/officeDocument/2006/relationships/image"/>
</Relationships>

</file>

<file path=ppt/slides/_rels/slide6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ed51874-6ed0-4f06-93f1-56e6acd3a028.png" Type="http://schemas.openxmlformats.org/officeDocument/2006/relationships/image"/>
</Relationships>

</file>

<file path=ppt/slides/_rels/slide6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05f7c90-f3ec-436c-beb9-a20612f745a6.png" Type="http://schemas.openxmlformats.org/officeDocument/2006/relationships/image"/>
</Relationships>

</file>

<file path=ppt/slides/_rels/slide6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9ad89e9-4774-4d05-97b1-edd8b1b276b8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c288a4f-6109-4918-8c1e-c199016a4e36.png" Type="http://schemas.openxmlformats.org/officeDocument/2006/relationships/image"/>
</Relationships>

</file>

<file path=ppt/slides/_rels/slide7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2ee3d94-f847-4a75-bb89-ffb3b11c754d.png" Type="http://schemas.openxmlformats.org/officeDocument/2006/relationships/image"/>
</Relationships>

</file>

<file path=ppt/slides/_rels/slide7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7d870f3-d0c1-4228-82ca-055011e1bdae.png" Type="http://schemas.openxmlformats.org/officeDocument/2006/relationships/image"/>
</Relationships>

</file>

<file path=ppt/slides/_rels/slide7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e05c450-6f09-4d89-b846-9f7a2518a9e5.png" Type="http://schemas.openxmlformats.org/officeDocument/2006/relationships/image"/>
</Relationships>

</file>

<file path=ppt/slides/_rels/slide7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c0cf7b8-c99c-4ff4-b3f1-737aa105ee7a.png" Type="http://schemas.openxmlformats.org/officeDocument/2006/relationships/image"/>
</Relationships>

</file>

<file path=ppt/slides/_rels/slide7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65be671-addd-49cb-874d-6b1d1e4aaf2b.png" Type="http://schemas.openxmlformats.org/officeDocument/2006/relationships/image"/>
</Relationships>

</file>

<file path=ppt/slides/_rels/slide7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774dcc1-0af6-4068-b998-367fbb108b25.png" Type="http://schemas.openxmlformats.org/officeDocument/2006/relationships/image"/>
</Relationships>

</file>

<file path=ppt/slides/_rels/slide7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f7b331e-73b9-4ce1-8af0-57030eb26f3b.png" Type="http://schemas.openxmlformats.org/officeDocument/2006/relationships/image"/>
</Relationships>

</file>

<file path=ppt/slides/_rels/slide7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43f33d3-f074-4890-8ffb-a79eb5fdb683.png" Type="http://schemas.openxmlformats.org/officeDocument/2006/relationships/image"/>
</Relationships>

</file>

<file path=ppt/slides/_rels/slide7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b1ba0e0-9c23-4a30-a417-afb94063d478.png" Type="http://schemas.openxmlformats.org/officeDocument/2006/relationships/image"/>
</Relationships>

</file>

<file path=ppt/slides/_rels/slide7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07ea72d-603e-4842-b8df-d5851f13b724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d89538a-949a-4d53-97c6-5eb13e142475.png" Type="http://schemas.openxmlformats.org/officeDocument/2006/relationships/image"/>
</Relationships>

</file>

<file path=ppt/slides/_rels/slide8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b1cd4e6-11f2-49da-98c4-ebed68c764d0.png" Type="http://schemas.openxmlformats.org/officeDocument/2006/relationships/image"/>
</Relationships>

</file>

<file path=ppt/slides/_rels/slide8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c43d9c6-ea7b-4019-886d-74fd6937e69c.png" Type="http://schemas.openxmlformats.org/officeDocument/2006/relationships/image"/>
</Relationships>

</file>

<file path=ppt/slides/_rels/slide8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fe340ae-96ee-43d9-99a9-78d9108fade7.png" Type="http://schemas.openxmlformats.org/officeDocument/2006/relationships/image"/>
</Relationships>

</file>

<file path=ppt/slides/_rels/slide8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31eea64-5df0-4392-b555-b1537bcee43e.png" Type="http://schemas.openxmlformats.org/officeDocument/2006/relationships/image"/>
</Relationships>

</file>

<file path=ppt/slides/_rels/slide8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6988970-186a-48c2-aec6-5f9db5aa94ee.png" Type="http://schemas.openxmlformats.org/officeDocument/2006/relationships/image"/>
</Relationships>

</file>

<file path=ppt/slides/_rels/slide8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5658184-7df0-4902-b8cf-bd73877bd6b8.png" Type="http://schemas.openxmlformats.org/officeDocument/2006/relationships/image"/>
</Relationships>

</file>

<file path=ppt/slides/_rels/slide8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f771287-bfeb-46ad-bcab-3c1f2078b609.png" Type="http://schemas.openxmlformats.org/officeDocument/2006/relationships/image"/>
</Relationships>

</file>

<file path=ppt/slides/_rels/slide8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7473584-2932-4692-a713-d783f783b4a6.png" Type="http://schemas.openxmlformats.org/officeDocument/2006/relationships/image"/>
</Relationships>

</file>

<file path=ppt/slides/_rels/slide8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af7f2a9-7e28-474a-9488-6cff1d46f090.png" Type="http://schemas.openxmlformats.org/officeDocument/2006/relationships/image"/>
</Relationships>

</file>

<file path=ppt/slides/_rels/slide8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2efeb47-96f1-4015-abac-09c65eb6f7a9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57ed4f0-6711-43f6-94e8-cb9abbb68501.png" Type="http://schemas.openxmlformats.org/officeDocument/2006/relationships/image"/>
</Relationships>

</file>

<file path=ppt/slides/_rels/slide9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899261e-3bb5-4af3-ab26-ad6cd6cb7627.png" Type="http://schemas.openxmlformats.org/officeDocument/2006/relationships/image"/>
</Relationships>

</file>

<file path=ppt/slides/_rels/slide9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89de3f2-23d2-48e4-b7da-5b3d64b8a6fb.png" Type="http://schemas.openxmlformats.org/officeDocument/2006/relationships/image"/>
</Relationships>

</file>

<file path=ppt/slides/_rels/slide9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b11dae2-6cd4-4a6c-bbe7-992d7836b3b7.png" Type="http://schemas.openxmlformats.org/officeDocument/2006/relationships/image"/>
</Relationships>

</file>

<file path=ppt/slides/_rels/slide9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1115d03-da9a-43df-81b6-b043192e242a.png" Type="http://schemas.openxmlformats.org/officeDocument/2006/relationships/image"/>
</Relationships>

</file>

<file path=ppt/slides/_rels/slide9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d2d6d42-64c3-493d-88ea-2554030cee6b.png" Type="http://schemas.openxmlformats.org/officeDocument/2006/relationships/image"/>
</Relationships>

</file>

<file path=ppt/slides/_rels/slide9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3fd6efa-51f1-4608-8d2c-8f13b17dc263.png" Type="http://schemas.openxmlformats.org/officeDocument/2006/relationships/image"/>
</Relationships>

</file>

<file path=ppt/slides/_rels/slide9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d18c9ad-d466-4697-9efa-59375f99612c.png" Type="http://schemas.openxmlformats.org/officeDocument/2006/relationships/image"/>
</Relationships>

</file>

<file path=ppt/slides/_rels/slide9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67ed1cf-2ba2-45c9-8ef3-901320f44c3f.png" Type="http://schemas.openxmlformats.org/officeDocument/2006/relationships/image"/>
</Relationships>

</file>

<file path=ppt/slides/_rels/slide9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5400a64-3bde-40f7-83bf-75d6ee1c5d76.png" Type="http://schemas.openxmlformats.org/officeDocument/2006/relationships/image"/>
</Relationships>

</file>

<file path=ppt/slides/_rels/slide9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5750cb3-9968-4781-97f0-37a6baecd052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Compare Sampler voltage from gain cal vs ideal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8.4e-06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0.00045</a:t>
            </a:r>
          </a:p>
          <a:p>
            <a:pPr lvl="1"/>
            <a:r>
              <a:t>Sampler 2: 0.00047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1.3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0.00066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0.86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7.6e-06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1.1e-05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0.97</a:t>
            </a:r>
          </a:p>
          <a:p>
            <a:pPr lvl="1"/>
            <a:r>
              <a:t>Individual: 0.8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0.94</a:t>
            </a:r>
          </a:p>
          <a:p>
            <a:pPr lvl="1"/>
            <a:r>
              <a:t>Individual: 0.78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0.00057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0.94</a:t>
            </a:r>
          </a:p>
          <a:p>
            <a:pPr lvl="1"/>
            <a:r>
              <a:t>Individual: 0.78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0.00059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0.92</a:t>
            </a:r>
          </a:p>
          <a:p>
            <a:pPr lvl="1"/>
            <a:r>
              <a:t>Individual: 0.77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0.00049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0.88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0.00042</a:t>
            </a:r>
          </a:p>
          <a:p>
            <a:pPr lvl="1"/>
            <a:r>
              <a:t>Sampler 2: 0.00066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0.87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0.00051</a:t>
            </a:r>
          </a:p>
          <a:p>
            <a:pPr lvl="1"/>
            <a:r>
              <a:t>Sampler 2: 0.00059</a:t>
            </a:r>
          </a:p>
          <a:p>
            <a:pPr lvl="1"/>
            <a:r>
              <a:t>Sampler 1 linear: 0.00043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0.97</a:t>
            </a:r>
          </a:p>
          <a:p>
            <a:pPr lvl="1"/>
            <a:r>
              <a:t>Individual: 0.8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0.00052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0.85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0.89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0.00022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0.00032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0.78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7.4e-06</a:t>
            </a:r>
          </a:p>
          <a:p>
            <a:pPr lvl="1"/>
            <a:r>
              <a:t>Sampler 2: 1.3e-05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0.00022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0.00035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0.86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0.89</a:t>
            </a:r>
          </a:p>
          <a:p>
            <a:pPr lvl="1"/>
            <a:r>
              <a:t>Individual: 1.4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0.93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0.9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0.00025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0.00022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0.00025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1.4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0.00028</a:t>
            </a:r>
          </a:p>
          <a:p>
            <a:pPr lvl="1"/>
            <a:r>
              <a:t>Sampler 1 linear: 0.0004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1.3</a:t>
            </a:r>
          </a:p>
          <a:p>
            <a:pPr lvl="1"/>
            <a:r>
              <a:t>Individual: 1.6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0.00046</a:t>
            </a:r>
          </a:p>
          <a:p>
            <a:pPr lvl="1"/>
            <a:r>
              <a:t>Sampler 1 linear: 0.00032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0.74</a:t>
            </a:r>
          </a:p>
          <a:p>
            <a:pPr lvl="1"/>
            <a:r>
              <a:t>Individual: 0.79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7.9e-06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8.6e-06</a:t>
            </a:r>
          </a:p>
          <a:p>
            <a:pPr lvl="1"/>
            <a:r>
              <a:t>Sampler 2 linear: 1.3e-05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0.00034</a:t>
            </a:r>
          </a:p>
          <a:p>
            <a:pPr lvl="1"/>
            <a:r>
              <a:t>Sampler 2: 0.00042</a:t>
            </a:r>
          </a:p>
          <a:p>
            <a:pPr lvl="1"/>
            <a:r>
              <a:t>Sampler 1 linear: 0.00035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0.84</a:t>
            </a:r>
          </a:p>
          <a:p>
            <a:pPr lvl="1"/>
            <a:r>
              <a:t>Individual: 0.88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0.83</a:t>
            </a:r>
          </a:p>
          <a:p>
            <a:pPr lvl="1"/>
            <a:r>
              <a:t>Individual: 0.89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0.00035</a:t>
            </a:r>
          </a:p>
          <a:p>
            <a:pPr lvl="1"/>
            <a:r>
              <a:t>Sampler 2: 0.00042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0.85</a:t>
            </a:r>
          </a:p>
          <a:p>
            <a:pPr lvl="1"/>
            <a:r>
              <a:t>Individual: 0.89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0.00035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0.83</a:t>
            </a:r>
          </a:p>
          <a:p>
            <a:pPr lvl="1"/>
            <a:r>
              <a:t>Individual: 0.86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0.00036</a:t>
            </a:r>
          </a:p>
          <a:p>
            <a:pPr lvl="1"/>
            <a:r>
              <a:t>Sampler 2: 0.00041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0.98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0.96</a:t>
            </a:r>
          </a:p>
          <a:p>
            <a:pPr lvl="1"/>
            <a:r>
              <a:t>Individual: 0.99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0.88</a:t>
            </a:r>
          </a:p>
          <a:p>
            <a:pPr lvl="1"/>
            <a:r>
              <a:t>Individual: 0.92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0.00039</a:t>
            </a:r>
          </a:p>
          <a:p>
            <a:pPr lvl="1"/>
            <a:r>
              <a:t>Sampler 2: 0.00042</a:t>
            </a:r>
          </a:p>
          <a:p>
            <a:pPr lvl="1"/>
            <a:r>
              <a:t>Sampler 1 linear: 0.0004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0.96</a:t>
            </a:r>
          </a:p>
          <a:p>
            <a:pPr lvl="1"/>
            <a:r>
              <a:t>Individual: 0.98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0.00043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0.00036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0.00032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0.71</a:t>
            </a:r>
          </a:p>
          <a:p>
            <a:pPr lvl="1"/>
            <a:r>
              <a:t>Individual: 0.59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7.9e-06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8.8e-06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0.0089</a:t>
            </a:r>
          </a:p>
          <a:p>
            <a:r>
              <a:t>RMSE </a:t>
            </a:r>
          </a:p>
          <a:p>
            <a:pPr lvl="1"/>
            <a:r>
              <a:t>Linear: 0.97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0.00039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0.00035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0.82</a:t>
            </a:r>
          </a:p>
          <a:p>
            <a:pPr lvl="1"/>
            <a:r>
              <a:t>Individual: 0.71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0.79</a:t>
            </a:r>
          </a:p>
          <a:p>
            <a:pPr lvl="1"/>
            <a:r>
              <a:t>Individual: 0.68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0.79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0.77</a:t>
            </a:r>
          </a:p>
          <a:p>
            <a:pPr lvl="1"/>
            <a:r>
              <a:t>Individual: 0.65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0.00043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0.89</a:t>
            </a:r>
          </a:p>
          <a:p>
            <a:pPr lvl="1"/>
            <a:r>
              <a:t>Individual: 0.77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0.00037</a:t>
            </a:r>
          </a:p>
          <a:p>
            <a:pPr lvl="1"/>
            <a:r>
              <a:t>Sampler 2: 0.00057</a:t>
            </a:r>
          </a:p>
          <a:p>
            <a:pPr lvl="1"/>
            <a:r>
              <a:t>Sampler 1 linear: 0.00033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0.87</a:t>
            </a:r>
          </a:p>
          <a:p>
            <a:pPr lvl="1"/>
            <a:r>
              <a:t>Individual: 0.75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0.00044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0.79</a:t>
            </a:r>
          </a:p>
          <a:p>
            <a:pPr lvl="1"/>
            <a:r>
              <a:t>Individual: 0.67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</a:t>
            </a:r>
          </a:p>
          <a:p>
            <a:pPr lvl="1"/>
            <a:r>
              <a:t>Sampler 2 linear: 0.00043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0.85</a:t>
            </a:r>
          </a:p>
          <a:p>
            <a:pPr lvl="1"/>
            <a:r>
              <a:t>Individual: 0.72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0.00045</a:t>
            </a:r>
          </a:p>
          <a:p>
            <a:r>
              <a:t>Sampler Offset</a:t>
            </a:r>
          </a:p>
          <a:p>
            <a:pPr lvl="1"/>
            <a:r>
              <a:t>Sampler 1: 0.41</a:t>
            </a:r>
          </a:p>
          <a:p>
            <a:pPr lvl="1"/>
            <a:r>
              <a:t>Sampler 2: 0.41</a:t>
            </a:r>
          </a:p>
          <a:p>
            <a:r>
              <a:t>RMSE </a:t>
            </a:r>
          </a:p>
          <a:p>
            <a:pPr lvl="1"/>
            <a:r>
              <a:t>Linear: 0.9</a:t>
            </a:r>
          </a:p>
          <a:p>
            <a:pPr lvl="1"/>
            <a:r>
              <a:t>Individual: 0.78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8.7e-06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9.4e-06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6.7e-06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7.1e-06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8.8e-06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9.5e-06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9.1e-06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8.9e-06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6.4e-06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1.1e-05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9.6e-06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1.1e-05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1.4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9.1e-06</a:t>
            </a:r>
          </a:p>
          <a:p>
            <a:pPr lvl="1"/>
            <a:r>
              <a:t>Sampler 2: 1.5e-05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1e-05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8.6e-06</a:t>
            </a:r>
          </a:p>
          <a:p>
            <a:pPr lvl="1"/>
            <a:r>
              <a:t>Sampler 2 linear: 1.3e-05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9.9e-06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8.8e-06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0.0089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1.1e-05</a:t>
            </a:r>
          </a:p>
          <a:p>
            <a:pPr lvl="1"/>
            <a:r>
              <a:t>Sampler 2: 1.3e-05</a:t>
            </a:r>
          </a:p>
          <a:p>
            <a:pPr lvl="1"/>
            <a:r>
              <a:t>Sampler 1 linear: 9.4e-06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8e-06</a:t>
            </a:r>
          </a:p>
          <a:p>
            <a:pPr lvl="1"/>
            <a:r>
              <a:t>Sampler 2: 1.7e-05</a:t>
            </a:r>
          </a:p>
          <a:p>
            <a:pPr lvl="1"/>
            <a:r>
              <a:t>Sampler 1 linear: 7.1e-06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1.3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1.1e-05</a:t>
            </a:r>
          </a:p>
          <a:p>
            <a:pPr lvl="1"/>
            <a:r>
              <a:t>Sampler 2: 1.3e-05</a:t>
            </a:r>
          </a:p>
          <a:p>
            <a:pPr lvl="1"/>
            <a:r>
              <a:t>Sampler 1 linear: 9.5e-06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1.2e-05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1.1e-05</a:t>
            </a:r>
          </a:p>
          <a:p>
            <a:pPr lvl="1"/>
            <a:r>
              <a:t>Sampler 2: 1.4e-05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0.00029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0.85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6.5e-06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7.9e-06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0.00023</a:t>
            </a:r>
          </a:p>
          <a:p>
            <a:pPr lvl="1"/>
            <a:r>
              <a:t>Sampler 2 linear: 0.00028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0.98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0.97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0.00024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0.00028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0.0003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0.00026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0.95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0.00029</a:t>
            </a:r>
          </a:p>
          <a:p>
            <a:pPr lvl="1"/>
            <a:r>
              <a:t>Sampler 1 linear: 0.00027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1.4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0.00029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0.9</a:t>
            </a:r>
          </a:p>
          <a:p>
            <a:pPr lvl="1"/>
            <a:r>
              <a:t>Individual: 0.72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6.8e-06</a:t>
            </a:r>
          </a:p>
          <a:p>
            <a:pPr lvl="1"/>
            <a:r>
              <a:t>Sampler 2: 1e-05</a:t>
            </a:r>
          </a:p>
          <a:p>
            <a:pPr lvl="1"/>
            <a:r>
              <a:t>Sampler 1 linear: 8.6e-06</a:t>
            </a:r>
          </a:p>
          <a:p>
            <a:pPr lvl="1"/>
            <a:r>
              <a:t>Sampler 2 linear: 1.3e-05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0.85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0.00033</a:t>
            </a:r>
          </a:p>
          <a:p>
            <a:pPr lvl="1"/>
            <a:r>
              <a:t>Sampler 1 linear: 0.00023</a:t>
            </a:r>
          </a:p>
          <a:p>
            <a:pPr lvl="1"/>
            <a:r>
              <a:t>Sampler 2 linear: 0.00028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0.97</a:t>
            </a:r>
          </a:p>
          <a:p>
            <a:pPr lvl="1"/>
            <a:r>
              <a:t>Individual: 0.82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0.98</a:t>
            </a:r>
          </a:p>
          <a:p>
            <a:pPr lvl="1"/>
            <a:r>
              <a:t>Individual: 0.8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0.00024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0.95</a:t>
            </a:r>
          </a:p>
          <a:p>
            <a:pPr lvl="1"/>
            <a:r>
              <a:t>Individual: 0.78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0.00028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0.99</a:t>
            </a:r>
          </a:p>
          <a:p>
            <a:pPr lvl="1"/>
            <a:r>
              <a:t>Individual: 0.86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0.0003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0.99</a:t>
            </a:r>
          </a:p>
          <a:p>
            <a:pPr lvl="1"/>
            <a:r>
              <a:t>Individual: 0.82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0.00026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0.96</a:t>
            </a:r>
          </a:p>
          <a:p>
            <a:pPr lvl="1"/>
            <a:r>
              <a:t>Individual: 0.79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0.00027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0.83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0.91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0.00029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0.79</a:t>
            </a:r>
          </a:p>
          <a:p>
            <a:pPr lvl="1"/>
            <a:r>
              <a:t>Individual: 0.62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6.9e-06</a:t>
            </a:r>
          </a:p>
          <a:p>
            <a:pPr lvl="1"/>
            <a:r>
              <a:t>Sampler 2: 9.1e-06</a:t>
            </a:r>
          </a:p>
          <a:p>
            <a:pPr lvl="1"/>
            <a:r>
              <a:t>Sampler 1 linear: 8.8e-06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0.0089</a:t>
            </a:r>
          </a:p>
          <a:p>
            <a:r>
              <a:t>RMSE </a:t>
            </a:r>
          </a:p>
          <a:p>
            <a:pPr lvl="1"/>
            <a:r>
              <a:t>Linear: 0.95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0.00028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0.92</a:t>
            </a:r>
          </a:p>
          <a:p>
            <a:pPr lvl="1"/>
            <a:r>
              <a:t>Individual: 0.72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0.00033</a:t>
            </a:r>
          </a:p>
          <a:p>
            <a:pPr lvl="1"/>
            <a:r>
              <a:t>Sampler 1 linear: 0.00023</a:t>
            </a:r>
          </a:p>
          <a:p>
            <a:pPr lvl="1"/>
            <a:r>
              <a:t>Sampler 2 linear: 0.00028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0.84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0.85</a:t>
            </a:r>
          </a:p>
          <a:p>
            <a:pPr lvl="1"/>
            <a:r>
              <a:t>Individual: 0.68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0.00029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0.00024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0.83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0.00031</a:t>
            </a:r>
          </a:p>
          <a:p>
            <a:pPr lvl="1"/>
            <a:r>
              <a:t>Sampler 1 linear: 0.00028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0.86</a:t>
            </a:r>
          </a:p>
          <a:p>
            <a:pPr lvl="1"/>
            <a:r>
              <a:t>Individual: 0.74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0.00026</a:t>
            </a:r>
          </a:p>
          <a:p>
            <a:pPr lvl="1"/>
            <a:r>
              <a:t>Sampler 2: 0.00035</a:t>
            </a:r>
          </a:p>
          <a:p>
            <a:pPr lvl="1"/>
            <a:r>
              <a:t>Sampler 1 linear: 0.00022</a:t>
            </a:r>
          </a:p>
          <a:p>
            <a:pPr lvl="1"/>
            <a:r>
              <a:t>Sampler 2 linear: 0.0003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0.87</a:t>
            </a:r>
          </a:p>
          <a:p>
            <a:pPr lvl="1"/>
            <a:r>
              <a:t>Individual: 0.7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0.00031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0.00026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0.83</a:t>
            </a:r>
          </a:p>
          <a:p>
            <a:pPr lvl="1"/>
            <a:r>
              <a:t>Individual: 0.66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</a:t>
            </a:r>
          </a:p>
          <a:p>
            <a:pPr lvl="1"/>
            <a:r>
              <a:t>Sampler 1 linear: 0.00027</a:t>
            </a:r>
          </a:p>
          <a:p>
            <a:pPr lvl="1"/>
            <a:r>
              <a:t>Sampler 2 linear: 0.00025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0.86</a:t>
            </a:r>
          </a:p>
          <a:p>
            <a:pPr lvl="1"/>
            <a:r>
              <a:t>Individual: 0.69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0.00025</a:t>
            </a:r>
          </a:p>
          <a:p>
            <a:pPr lvl="1"/>
            <a:r>
              <a:t>Sampler 2 linear: 0.00027</a:t>
            </a:r>
          </a:p>
          <a:p>
            <a:r>
              <a:t>Sampler Offset</a:t>
            </a:r>
          </a:p>
          <a:p>
            <a:pPr lvl="1"/>
            <a:r>
              <a:t>Sampler 1: 0.027</a:t>
            </a:r>
          </a:p>
          <a:p>
            <a:pPr lvl="1"/>
            <a:r>
              <a:t>Sampler 2: 0.026</a:t>
            </a:r>
          </a:p>
          <a:p>
            <a:r>
              <a:t>RMSE </a:t>
            </a:r>
          </a:p>
          <a:p>
            <a:pPr lvl="1"/>
            <a:r>
              <a:t>Linear: 0.89</a:t>
            </a:r>
          </a:p>
          <a:p>
            <a:pPr lvl="1"/>
            <a:r>
              <a:t>Individual: 0.72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7.5e-06</a:t>
            </a:r>
          </a:p>
          <a:p>
            <a:pPr lvl="1"/>
            <a:r>
              <a:t>Sampler 2: 1e-05</a:t>
            </a:r>
          </a:p>
          <a:p>
            <a:pPr lvl="1"/>
            <a:r>
              <a:t>Sampler 1 linear: 9.4e-06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0.00054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1.3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0.00041</a:t>
            </a:r>
          </a:p>
          <a:p>
            <a:pPr lvl="1"/>
            <a:r>
              <a:t>Sampler 2: 0.00052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1.3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0.00043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1.3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1.3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0.00049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1.4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0.00039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1.4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0.00051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1.3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0.0005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1.4</a:t>
            </a:r>
          </a:p>
          <a:p>
            <a:pPr lvl="1"/>
            <a:r>
              <a:t>Individual: 1.4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0.00044</a:t>
            </a:r>
          </a:p>
          <a:p>
            <a:pPr lvl="1"/>
            <a:r>
              <a:t>Sampler 2: 0.00053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1.6</a:t>
            </a:r>
          </a:p>
          <a:p>
            <a:pPr lvl="1"/>
            <a:r>
              <a:t>Individual: 1.6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0.00046</a:t>
            </a:r>
          </a:p>
          <a:p>
            <a:pPr lvl="1"/>
            <a:r>
              <a:t>Sampler 2: 0.00067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0.85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5.9e-06</a:t>
            </a:r>
          </a:p>
          <a:p>
            <a:pPr lvl="1"/>
            <a:r>
              <a:t>Sampler 2: 1.2e-05</a:t>
            </a:r>
          </a:p>
          <a:p>
            <a:pPr lvl="1"/>
            <a:r>
              <a:t>Sampler 1 linear: 7.1e-06</a:t>
            </a:r>
          </a:p>
          <a:p>
            <a:pPr lvl="1"/>
            <a:r>
              <a:t>Sampler 2 linear: 1.5e-05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0.00051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0.00047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0.00057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0.00045</a:t>
            </a:r>
          </a:p>
          <a:p>
            <a:pPr lvl="1"/>
            <a:r>
              <a:t>Sampler 2: 0.00067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0.00054</a:t>
            </a:r>
          </a:p>
          <a:p>
            <a:pPr lvl="1"/>
            <a:r>
              <a:t>Sampler 2: 0.00059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0.00054</a:t>
            </a:r>
          </a:p>
          <a:p>
            <a:pPr lvl="1"/>
            <a:r>
              <a:t>Sampler 2: 0.00058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0.00051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1.3</a:t>
            </a:r>
          </a:p>
          <a:p>
            <a:pPr lvl="1"/>
            <a:r>
              <a:t>Individual: 1.1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0.00048</a:t>
            </a:r>
          </a:p>
          <a:p>
            <a:pPr lvl="1"/>
            <a:r>
              <a:t>Sampler 2: 0.00071</a:t>
            </a:r>
          </a:p>
          <a:p>
            <a:pPr lvl="1"/>
            <a:r>
              <a:t>Sampler 1 linear: 0.00038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0.91</a:t>
            </a:r>
          </a:p>
          <a:p>
            <a:pPr lvl="1"/>
            <a:r>
              <a:t>Individual: 0.68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7.7e-06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9.5e-06</a:t>
            </a:r>
          </a:p>
          <a:p>
            <a:pPr lvl="1"/>
            <a:r>
              <a:t>Sampler 2 linear: 1.4e-05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0.96</a:t>
            </a:r>
          </a:p>
          <a:p>
            <a:pPr lvl="1"/>
            <a:r>
              <a:t>Individual: 1.2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0.00063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0.98</a:t>
            </a:r>
          </a:p>
          <a:p>
            <a:pPr lvl="1"/>
            <a:r>
              <a:t>Individual: 0.76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0.00049</a:t>
            </a:r>
          </a:p>
          <a:p>
            <a:pPr lvl="1"/>
            <a:r>
              <a:t>Sampler 2: 0.00065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0.97</a:t>
            </a:r>
          </a:p>
          <a:p>
            <a:pPr lvl="1"/>
            <a:r>
              <a:t>Individual: 0.74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0.00062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0.97</a:t>
            </a:r>
          </a:p>
          <a:p>
            <a:pPr lvl="1"/>
            <a:r>
              <a:t>Individual: 0.74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0.00053</a:t>
            </a:r>
          </a:p>
          <a:p>
            <a:pPr lvl="1"/>
            <a:r>
              <a:t>Sampler 2: 0.00063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0.96</a:t>
            </a:r>
          </a:p>
          <a:p>
            <a:pPr lvl="1"/>
            <a:r>
              <a:t>Individual: 0.72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0.00056</a:t>
            </a:r>
          </a:p>
          <a:p>
            <a:pPr lvl="1"/>
            <a:r>
              <a:t>Sampler 2: 0.0006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0.83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0.00047</a:t>
            </a:r>
          </a:p>
          <a:p>
            <a:pPr lvl="1"/>
            <a:r>
              <a:t>Sampler 2: 0.0007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0.78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0.00056</a:t>
            </a:r>
          </a:p>
          <a:p>
            <a:pPr lvl="1"/>
            <a:r>
              <a:t>Sampler 2: 0.00062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0.96</a:t>
            </a:r>
          </a:p>
          <a:p>
            <a:pPr lvl="1"/>
            <a:r>
              <a:t>Individual: 0.73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0.00057</a:t>
            </a:r>
          </a:p>
          <a:p>
            <a:pPr lvl="1"/>
            <a:r>
              <a:t>Sampler 2: 0.00061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</a:t>
            </a:r>
          </a:p>
          <a:p>
            <a:pPr lvl="1"/>
            <a:r>
              <a:t>Individual: 0.78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0.00054</a:t>
            </a:r>
          </a:p>
          <a:p>
            <a:pPr lvl="1"/>
            <a:r>
              <a:t>Sampler 2: 0.00064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0.13</a:t>
            </a:r>
          </a:p>
          <a:p>
            <a:pPr lvl="1"/>
            <a:r>
              <a:t>Sampler 2: 0.12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0.83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0.00023</a:t>
            </a:r>
          </a:p>
          <a:p>
            <a:pPr lvl="1"/>
            <a:r>
              <a:t>Sampler 2: 0.0004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7.9e-06</a:t>
            </a:r>
          </a:p>
          <a:p>
            <a:pPr lvl="1"/>
            <a:r>
              <a:t>Sampler 2: 1.1e-05</a:t>
            </a:r>
          </a:p>
          <a:p>
            <a:pPr lvl="1"/>
            <a:r>
              <a:t>Sampler 1 linear: 9.6e-06</a:t>
            </a:r>
          </a:p>
          <a:p>
            <a:pPr lvl="1"/>
            <a:r>
              <a:t>Sampler 2 linear: 1.2e-05</a:t>
            </a:r>
          </a:p>
          <a:p>
            <a:r>
              <a:t>Sampler Offset</a:t>
            </a:r>
          </a:p>
          <a:p>
            <a:pPr lvl="1"/>
            <a:r>
              <a:t>Sampler 1: 0.0084</a:t>
            </a:r>
          </a:p>
          <a:p>
            <a:pPr lvl="1"/>
            <a:r>
              <a:t>Sampler 2: 0.009</a:t>
            </a:r>
          </a:p>
          <a:p>
            <a:r>
              <a:t>RMSE </a:t>
            </a:r>
          </a:p>
          <a:p>
            <a:pPr lvl="1"/>
            <a:r>
              <a:t>Linear: 1.1</a:t>
            </a:r>
          </a:p>
          <a:p>
            <a:pPr lvl="1"/>
            <a:r>
              <a:t>Individual: 1.3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0.00027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0.00039</a:t>
            </a:r>
          </a:p>
          <a:p>
            <a:pPr lvl="1"/>
            <a:r>
              <a:t>Sampler 2 linear: 0.00048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0.00033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0.00041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1.2</a:t>
            </a:r>
          </a:p>
          <a:p>
            <a:pPr lvl="1"/>
            <a:r>
              <a:t>Individual: 1.5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0.00028</a:t>
            </a:r>
          </a:p>
          <a:p>
            <a:pPr lvl="1"/>
            <a:r>
              <a:t>Sampler 2: 0.00034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1.4</a:t>
            </a:r>
          </a:p>
          <a:p>
            <a:pPr lvl="1"/>
            <a:r>
              <a:t>Individual: 1.7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0.00024</a:t>
            </a:r>
          </a:p>
          <a:p>
            <a:pPr lvl="1"/>
            <a:r>
              <a:t>Sampler 2: 0.00037</a:t>
            </a:r>
          </a:p>
          <a:p>
            <a:pPr lvl="1"/>
            <a:r>
              <a:t>Sampler 1 linear: 0.00037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1.4</a:t>
            </a:r>
          </a:p>
          <a:p>
            <a:pPr lvl="1"/>
            <a:r>
              <a:t>Individual: 1.8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0.00036</a:t>
            </a:r>
          </a:p>
          <a:p>
            <a:pPr lvl="1"/>
            <a:r>
              <a:t>Sampler 1 linear: 0.00043</a:t>
            </a:r>
          </a:p>
          <a:p>
            <a:pPr lvl="1"/>
            <a:r>
              <a:t>Sampler 2 linear: 0.00049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1.3</a:t>
            </a:r>
          </a:p>
          <a:p>
            <a:pPr lvl="1"/>
            <a:r>
              <a:t>Individual: 1.7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</a:t>
            </a:r>
          </a:p>
          <a:p>
            <a:pPr lvl="1"/>
            <a:r>
              <a:t>Sampler 2: 0.00032</a:t>
            </a:r>
          </a:p>
          <a:p>
            <a:pPr lvl="1"/>
            <a:r>
              <a:t>Sampler 1 linear: 0.00044</a:t>
            </a:r>
          </a:p>
          <a:p>
            <a:pPr lvl="1"/>
            <a:r>
              <a:t>Sampler 2 linear: 0.00047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1.4</a:t>
            </a:r>
          </a:p>
          <a:p>
            <a:pPr lvl="1"/>
            <a:r>
              <a:t>Individual: 1.8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0.00032</a:t>
            </a:r>
          </a:p>
          <a:p>
            <a:pPr lvl="1"/>
            <a:r>
              <a:t>Sampler 2: 0.00039</a:t>
            </a:r>
          </a:p>
          <a:p>
            <a:pPr lvl="1"/>
            <a:r>
              <a:t>Sampler 1 linear: 0.00042</a:t>
            </a:r>
          </a:p>
          <a:p>
            <a:pPr lvl="1"/>
            <a:r>
              <a:t>Sampler 2 linear: 0.0005</a:t>
            </a:r>
          </a:p>
          <a:p>
            <a:r>
              <a:t>Sampler Offset</a:t>
            </a:r>
          </a:p>
          <a:p>
            <a:pPr lvl="1"/>
            <a:r>
              <a:t>Sampler 1: 0.27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1.6</a:t>
            </a:r>
          </a:p>
          <a:p>
            <a:pPr lvl="1"/>
            <a:r>
              <a:t>Individual: 1.9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0.00035</a:t>
            </a:r>
          </a:p>
          <a:p>
            <a:pPr lvl="1"/>
            <a:r>
              <a:t>Sampler 2: 0.00056</a:t>
            </a:r>
          </a:p>
          <a:p>
            <a:pPr lvl="1"/>
            <a:r>
              <a:t>Sampler 1 linear: 0.00036</a:t>
            </a:r>
          </a:p>
          <a:p>
            <a:pPr lvl="1"/>
            <a:r>
              <a:t>Sampler 2 linear: 0.00054</a:t>
            </a:r>
          </a:p>
          <a:p>
            <a:r>
              <a:t>Sampler Offset</a:t>
            </a:r>
          </a:p>
          <a:p>
            <a:pPr lvl="1"/>
            <a:r>
              <a:t>Sampler 1: 0.26</a:t>
            </a:r>
          </a:p>
          <a:p>
            <a:pPr lvl="1"/>
            <a:r>
              <a:t>Sampler 2: 0.26</a:t>
            </a:r>
          </a:p>
          <a:p>
            <a:r>
              <a:t>RMSE </a:t>
            </a:r>
          </a:p>
          <a:p>
            <a:pPr lvl="1"/>
            <a:r>
              <a:t>Linear: 0.94</a:t>
            </a:r>
          </a:p>
          <a:p>
            <a:pPr lvl="1"/>
            <a:r>
              <a:t>Individual: 0.94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